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36" r:id="rId2"/>
    <p:sldId id="347" r:id="rId3"/>
    <p:sldId id="360" r:id="rId4"/>
    <p:sldId id="303" r:id="rId5"/>
    <p:sldId id="363" r:id="rId6"/>
    <p:sldId id="362" r:id="rId7"/>
    <p:sldId id="364" r:id="rId8"/>
    <p:sldId id="331" r:id="rId9"/>
    <p:sldId id="365" r:id="rId10"/>
    <p:sldId id="367" r:id="rId11"/>
    <p:sldId id="366" r:id="rId12"/>
    <p:sldId id="368" r:id="rId13"/>
    <p:sldId id="359" r:id="rId1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7211" autoAdjust="0"/>
  </p:normalViewPr>
  <p:slideViewPr>
    <p:cSldViewPr>
      <p:cViewPr varScale="1">
        <p:scale>
          <a:sx n="106" d="100"/>
          <a:sy n="106" d="100"/>
        </p:scale>
        <p:origin x="1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30/03/2019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965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08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599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066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16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04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500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1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877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44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96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8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97" y="381000"/>
            <a:ext cx="8301101" cy="762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Realising Testing Value Through Deployment Pipelines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D522C0-6D66-6843-B334-523CE1054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76" y="2438400"/>
            <a:ext cx="4905247" cy="366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524000" y="5132726"/>
            <a:ext cx="6248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 multi stage pipeline in Jenkins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4CCB7-7C31-B64F-8ED2-F421C878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10" y="1944358"/>
            <a:ext cx="4648580" cy="2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6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334000"/>
            <a:ext cx="85344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Principles of building a pipeline to facilitate balanced testing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3A5FA0F-5B30-B94C-9E5E-8F34AE815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5900" y="1634948"/>
            <a:ext cx="6172200" cy="342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Check in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0" y="1359195"/>
            <a:ext cx="4267200" cy="50416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Based on reading the abstract and pre-requisites.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Confidence out of 10, on the scale.</a:t>
            </a:r>
          </a:p>
          <a:p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&gt; 8 make yourselves known!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  <a:latin typeface="Courier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C664DA-6C3D-164F-8AC1-F469C20900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479" y="1914839"/>
            <a:ext cx="301664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"/>
            <a:ext cx="8382000" cy="9906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48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Questions before we start?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563514-88F7-7E42-A07A-B90F8FBC8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64" y="2438400"/>
            <a:ext cx="503027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457200"/>
            <a:ext cx="230505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Suman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3BB42-BC11-9440-9AB3-7A71E7FC7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19812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228600"/>
            <a:ext cx="1524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B3345A-DF71-474C-860A-C7A2E3C3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100" y="1816100"/>
            <a:ext cx="32258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7432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Building anything is constrained by your ability </a:t>
            </a:r>
            <a:r>
              <a:rPr lang="en-US" dirty="0">
                <a:solidFill>
                  <a:schemeClr val="bg1"/>
                </a:solidFill>
                <a:latin typeface="Courier" pitchFamily="2" charset="0"/>
              </a:rPr>
              <a:t>to deploy safely…</a:t>
            </a:r>
            <a:endParaRPr lang="en-GB" b="1" dirty="0">
              <a:solidFill>
                <a:schemeClr val="bg1"/>
              </a:solidFill>
              <a:latin typeface="Courier" pitchFamily="2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42936A-87E3-3D4A-8A33-EA7B3236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29712"/>
            <a:ext cx="2743200" cy="319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Pipelines facilitate balanced testing, giving a varied view of quality.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DC8CC5-41EB-0747-91AD-C1FD8B993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0" y="1445966"/>
            <a:ext cx="31750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3956" y="4724400"/>
            <a:ext cx="8235244" cy="1619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Time taken to start testing increases with unreliable deployments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DC660-86EE-3C42-9F41-3BD208423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1448982"/>
            <a:ext cx="3327400" cy="29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12232"/>
            <a:ext cx="26670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 </a:t>
            </a:r>
            <a:r>
              <a:rPr lang="en-US" sz="5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tho</a:t>
            </a: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?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4889205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New ways to contribute as testers in a changing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2E801-D69E-3047-A3EE-73C25AF5D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14478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67" y="152400"/>
            <a:ext cx="8763000" cy="6858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 excellent to each other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81467" y="1295400"/>
            <a:ext cx="3276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of conduct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Ask questions now, deep dive later.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those around you, varied experience in the room.</a:t>
            </a:r>
          </a:p>
          <a:p>
            <a:r>
              <a:rPr lang="en-US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Technical problems? Flag them and share.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FB4ACC-BB57-4F40-92CD-A5E5F5D14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28800"/>
            <a:ext cx="4648200" cy="387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444795"/>
            <a:ext cx="3962400" cy="9144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 </a:t>
            </a:r>
            <a:endParaRPr lang="en-GB" sz="5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978" y="5181600"/>
            <a:ext cx="7016044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Recognising pipeline technology and terminology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DA0406-6762-C645-8F01-0AB04384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0747" y="1544311"/>
            <a:ext cx="3962399" cy="341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78476</TotalTime>
  <Words>164</Words>
  <Application>Microsoft Macintosh PowerPoint</Application>
  <PresentationFormat>On-screen Show (4:3)</PresentationFormat>
  <Paragraphs>40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Courier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631</cp:revision>
  <cp:lastPrinted>2014-02-12T13:02:37Z</cp:lastPrinted>
  <dcterms:created xsi:type="dcterms:W3CDTF">2006-08-16T00:00:00Z</dcterms:created>
  <dcterms:modified xsi:type="dcterms:W3CDTF">2019-03-30T21:32:42Z</dcterms:modified>
</cp:coreProperties>
</file>